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75" r:id="rId6"/>
    <p:sldId id="271" r:id="rId7"/>
    <p:sldId id="277" r:id="rId8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3658" autoAdjust="0"/>
  </p:normalViewPr>
  <p:slideViewPr>
    <p:cSldViewPr snapToGrid="0" showGuides="1">
      <p:cViewPr varScale="1">
        <p:scale>
          <a:sx n="82" d="100"/>
          <a:sy n="82" d="100"/>
        </p:scale>
        <p:origin x="66" y="46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7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542168452556963"/>
          <c:y val="9.8738360770367462E-2"/>
          <c:w val="0.59822849884959828"/>
          <c:h val="0.471375074772405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00000"/>
                    <a:satMod val="137000"/>
                  </a:schemeClr>
                </a:gs>
                <a:gs pos="71000">
                  <a:schemeClr val="accent1">
                    <a:shade val="98000"/>
                    <a:satMod val="137000"/>
                  </a:schemeClr>
                </a:gs>
                <a:gs pos="100000">
                  <a:schemeClr val="accent1">
                    <a:shade val="75000"/>
                    <a:satMod val="137000"/>
                  </a:scheme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>
              <a:outerShdw blurRad="39000" dist="254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800000"/>
              </a:lightRig>
            </a:scene3d>
            <a:sp3d prstMaterial="matte">
              <a:bevelT h="200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Программы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3C-42E6-BE9F-70BDE476DB0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Наличие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100000"/>
                    <a:satMod val="137000"/>
                  </a:schemeClr>
                </a:gs>
                <a:gs pos="71000">
                  <a:schemeClr val="accent2">
                    <a:shade val="98000"/>
                    <a:satMod val="137000"/>
                  </a:schemeClr>
                </a:gs>
                <a:gs pos="100000">
                  <a:schemeClr val="accent2">
                    <a:shade val="75000"/>
                    <a:satMod val="137000"/>
                  </a:scheme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>
              <a:outerShdw blurRad="39000" dist="254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800000"/>
              </a:lightRig>
            </a:scene3d>
            <a:sp3d prstMaterial="matte">
              <a:bevelT h="200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Программы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3C-42E6-BE9F-70BDE476DB0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доработке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100000"/>
                    <a:satMod val="137000"/>
                  </a:schemeClr>
                </a:gs>
                <a:gs pos="71000">
                  <a:schemeClr val="accent3">
                    <a:shade val="98000"/>
                    <a:satMod val="137000"/>
                  </a:schemeClr>
                </a:gs>
                <a:gs pos="100000">
                  <a:schemeClr val="accent3">
                    <a:shade val="75000"/>
                    <a:satMod val="137000"/>
                  </a:scheme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>
              <a:outerShdw blurRad="39000" dist="254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800000"/>
              </a:lightRig>
            </a:scene3d>
            <a:sp3d prstMaterial="matte">
              <a:bevelT h="200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Программы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3C-42E6-BE9F-70BDE476DB0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Экспертиза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39000" dist="254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800000"/>
              </a:lightRig>
            </a:scene3d>
            <a:sp3d prstMaterial="matte">
              <a:bevelT h="200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Программы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3C-42E6-BE9F-70BDE476DB0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Отсутствует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39000" dist="254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800000"/>
              </a:lightRig>
            </a:scene3d>
            <a:sp3d prstMaterial="matte">
              <a:bevelT h="200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Программы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3C-42E6-BE9F-70BDE476DB0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5272432"/>
        <c:axId val="305264232"/>
      </c:barChart>
      <c:catAx>
        <c:axId val="30527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5264232"/>
        <c:crosses val="autoZero"/>
        <c:auto val="1"/>
        <c:lblAlgn val="ctr"/>
        <c:lblOffset val="100"/>
        <c:noMultiLvlLbl val="0"/>
      </c:catAx>
      <c:valAx>
        <c:axId val="305264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52724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1" i="0" u="none" strike="noStrike" kern="1200" baseline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l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accent4">
            <a:shade val="100000"/>
            <a:satMod val="137000"/>
          </a:schemeClr>
        </a:gs>
        <a:gs pos="71000">
          <a:schemeClr val="accent4">
            <a:shade val="98000"/>
            <a:satMod val="137000"/>
          </a:schemeClr>
        </a:gs>
        <a:gs pos="100000">
          <a:schemeClr val="accent4">
            <a:shade val="75000"/>
            <a:satMod val="137000"/>
          </a:schemeClr>
        </a:gs>
      </a:gsLst>
      <a:path path="rect">
        <a:fillToRect l="50000" t="50000" r="50000" b="50000"/>
      </a:path>
      <a:tileRect/>
    </a:gradFill>
    <a:ln>
      <a:noFill/>
    </a:ln>
    <a:effectLst>
      <a:outerShdw blurRad="39000" dist="25400" dir="5400000" rotWithShape="0">
        <a:srgbClr val="000000">
          <a:alpha val="38000"/>
        </a:srgbClr>
      </a:outerShdw>
    </a:effectLst>
    <a:scene3d>
      <a:camera prst="orthographicFront">
        <a:rot lat="0" lon="0" rev="0"/>
      </a:camera>
      <a:lightRig rig="threePt" dir="t">
        <a:rot lat="0" lon="0" rev="1800000"/>
      </a:lightRig>
    </a:scene3d>
    <a:sp3d prstMaterial="matte">
      <a:bevelT h="20000"/>
    </a:sp3d>
  </c:spPr>
  <c:txPr>
    <a:bodyPr/>
    <a:lstStyle/>
    <a:p>
      <a:pPr>
        <a:defRPr b="1">
          <a:solidFill>
            <a:schemeClr val="lt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F097377B-7A80-4695-9311-7480A96BA5C2}" type="datetime1">
              <a:rPr lang="ru-RU" smtClean="0"/>
              <a:pPr algn="r" rtl="0"/>
              <a:t>30.09.2022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ru-RU" smtClean="0"/>
              <a:pPr algn="r"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FAA1E4E1-DF6A-45D0-AB14-6A9A0B144578}" type="datetime1">
              <a:rPr lang="ru-RU" smtClean="0"/>
              <a:pPr/>
              <a:t>30.09.2022</a:t>
            </a:fld>
            <a:endParaRPr lang="ru-RU" dirty="0"/>
          </a:p>
        </p:txBody>
      </p:sp>
      <p:sp>
        <p:nvSpPr>
          <p:cNvPr id="4" name="Образ слайда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0A3C37BE-C303-496D-B5CD-85F2937540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524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C522B8D-815E-429C-9EC2-505CEC215084}" type="datetime1">
              <a:rPr lang="ru-RU" smtClean="0"/>
              <a:pPr/>
              <a:t>30.09.2022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1" name="Рисунок 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80E4BC3-C763-48AA-8280-ACE59646066A}" type="datetime1">
              <a:rPr lang="ru-RU" smtClean="0"/>
              <a:pPr/>
              <a:t>30.09.2022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6D72474-459C-42C4-A0ED-A9AD89867D22}" type="datetime1">
              <a:rPr lang="ru-RU" smtClean="0"/>
              <a:pPr/>
              <a:t>30.09.2022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dirty="0" smtClean="0"/>
              <a:t>09.10.2016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 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08D2BC5-0E5D-4645-A815-DFCA1A04B5A6}" type="datetime1">
              <a:rPr lang="ru-RU" smtClean="0"/>
              <a:pPr/>
              <a:t>30.09.2022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 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 smtClean="0"/>
              <a:t>Образец подзаголовка</a:t>
            </a:r>
            <a:endParaRPr lang="ru-RU" dirty="0"/>
          </a:p>
        </p:txBody>
      </p:sp>
      <p:pic>
        <p:nvPicPr>
          <p:cNvPr id="10" name="Рисунок 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9" name="Пояснительный текст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ru-RU" sz="1100" b="1" i="1" dirty="0" smtClean="0">
                <a:latin typeface="Arial" pitchFamily="34" charset="0"/>
                <a:cs typeface="Arial" pitchFamily="34" charset="0"/>
              </a:rPr>
              <a:t>ПРИМЕЧАНИЕ</a:t>
            </a:r>
            <a:endParaRPr lang="ru-RU" sz="1200" b="1" i="1" dirty="0" smtClean="0">
              <a:latin typeface="Arial" pitchFamily="34" charset="0"/>
              <a:cs typeface="Arial" pitchFamily="34" charset="0"/>
            </a:endParaRPr>
          </a:p>
          <a:p>
            <a:pPr rtl="0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Чтобы изменить изображение на этом слайде, выберите рисунок и удалите его. Затем нажмите значок "Рисунки" в заполнителе, чтобы вставить изображение.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 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Группа 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 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11" name="Группа 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F3049B1-F681-4AF5-B948-A3B940E9215A}" type="datetime1">
              <a:rPr lang="ru-RU" smtClean="0"/>
              <a:pPr/>
              <a:t>30.09.2022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 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9071334-89C1-48F8-8089-E3D6AA3BB79C}" type="datetime1">
              <a:rPr lang="ru-RU" smtClean="0"/>
              <a:pPr/>
              <a:t>30.09.2022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FDCDF3F-3D72-4F56-93A1-9DDD55AB6452}" type="datetime1">
              <a:rPr lang="ru-RU" smtClean="0"/>
              <a:pPr/>
              <a:t>30.09.2022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5C11A32-C44A-4E32-8FFB-D057369B4F61}" type="datetime1">
              <a:rPr lang="ru-RU" smtClean="0"/>
              <a:pPr/>
              <a:t>30.09.2022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E5ECC2E-6DAB-4717-9C53-38589639C202}" type="datetime1">
              <a:rPr lang="ru-RU" smtClean="0"/>
              <a:pPr/>
              <a:t>30.09.2022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DC0002A-E6EF-4378-B5A3-22E20EA855B1}" type="datetime1">
              <a:rPr lang="ru-RU" smtClean="0"/>
              <a:pPr/>
              <a:t>30.09.2022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заголовка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</a:p>
          <a:p>
            <a:pPr lvl="5" rtl="0"/>
            <a:r>
              <a:rPr lang="ru-RU" dirty="0" smtClean="0"/>
              <a:t>Шестой уровень</a:t>
            </a:r>
          </a:p>
          <a:p>
            <a:pPr lvl="6" rtl="0"/>
            <a:r>
              <a:rPr lang="ru-RU" dirty="0" smtClean="0"/>
              <a:t>Седьмой уровень</a:t>
            </a:r>
          </a:p>
          <a:p>
            <a:pPr lvl="7" rtl="0"/>
            <a:r>
              <a:rPr lang="ru-RU" dirty="0" smtClean="0"/>
              <a:t>Восьмой уровень</a:t>
            </a:r>
          </a:p>
          <a:p>
            <a:pPr lvl="8" rtl="0"/>
            <a:r>
              <a:rPr lang="ru-RU" dirty="0" smtClean="0"/>
              <a:t>Девятый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A42E0B6C-3F58-4527-A133-F91FB65EBC2F}" type="datetime1">
              <a:rPr lang="ru-RU" smtClean="0"/>
              <a:pPr/>
              <a:t>30.09.2022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chestvo@ggtu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40152" y="3270737"/>
            <a:ext cx="6619164" cy="2336661"/>
          </a:xfrm>
        </p:spPr>
        <p:txBody>
          <a:bodyPr rtlCol="0" anchor="ctr">
            <a:noAutofit/>
          </a:bodyPr>
          <a:lstStyle/>
          <a:p>
            <a:pPr algn="ctr"/>
            <a:r>
              <a:rPr lang="ru-RU" sz="2800" b="1" i="1" cap="none" dirty="0" smtClean="0"/>
              <a:t>Центр методической подготовки кадров по приоритетным отраслям экономики Московской области</a:t>
            </a:r>
            <a:br>
              <a:rPr lang="ru-RU" sz="2800" b="1" i="1" cap="none" dirty="0" smtClean="0"/>
            </a:br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kachestvo@ggtu.ru</a:t>
            </a:r>
            <a: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cap="none" dirty="0">
                <a:latin typeface="Arial" panose="020B0604020202020204" pitchFamily="34" charset="0"/>
                <a:cs typeface="Arial" panose="020B0604020202020204" pitchFamily="34" charset="0"/>
              </a:rPr>
              <a:t>8 499 955 25 </a:t>
            </a:r>
            <a:r>
              <a:rPr lang="ru-RU" sz="1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1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(1</a:t>
            </a:r>
            <a:r>
              <a:rPr lang="ru-RU" sz="1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1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sz="18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cap="none" dirty="0">
                <a:latin typeface="Arial" panose="020B0604020202020204" pitchFamily="34" charset="0"/>
                <a:cs typeface="Arial" panose="020B0604020202020204" pitchFamily="34" charset="0"/>
              </a:rPr>
              <a:t>8 499 955 25 </a:t>
            </a:r>
            <a:r>
              <a:rPr lang="ru-RU" sz="1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1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(173)</a:t>
            </a:r>
            <a:endParaRPr lang="ru-RU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903006" y="0"/>
            <a:ext cx="9155723" cy="1051100"/>
          </a:xfrm>
        </p:spPr>
        <p:txBody>
          <a:bodyPr rtlCol="0">
            <a:noAutofit/>
          </a:bodyPr>
          <a:lstStyle/>
          <a:p>
            <a:pPr algn="ctr"/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Рабочее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совещание по вопросам готовности актуализированных адаптированных программ профессионального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обучения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Открытая книга на столе, размытые полки с книгами на заднем плане" title="Образец рисунка"/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6864824" y="1313044"/>
            <a:ext cx="5193905" cy="4194847"/>
          </a:xfrm>
        </p:spPr>
      </p:pic>
      <p:sp>
        <p:nvSpPr>
          <p:cNvPr id="8" name="Подзаголовок 6"/>
          <p:cNvSpPr txBox="1">
            <a:spLocks/>
          </p:cNvSpPr>
          <p:nvPr/>
        </p:nvSpPr>
        <p:spPr>
          <a:xfrm>
            <a:off x="2903006" y="5902435"/>
            <a:ext cx="5338548" cy="95556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ГГТУ 30.09.2022г.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6" t="43771" r="20631" b="25603"/>
          <a:stretch>
            <a:fillRect/>
          </a:stretch>
        </p:blipFill>
        <p:spPr bwMode="auto">
          <a:xfrm>
            <a:off x="3094893" y="1313044"/>
            <a:ext cx="3244796" cy="19249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01108" y="0"/>
            <a:ext cx="883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Адаптированные программы профессионального обучения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43107403"/>
              </p:ext>
            </p:extLst>
          </p:nvPr>
        </p:nvGraphicFramePr>
        <p:xfrm>
          <a:off x="220717" y="1254369"/>
          <a:ext cx="11855669" cy="4263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6" t="43771" r="20631" b="25603"/>
          <a:stretch>
            <a:fillRect/>
          </a:stretch>
        </p:blipFill>
        <p:spPr bwMode="auto">
          <a:xfrm>
            <a:off x="1" y="0"/>
            <a:ext cx="1629507" cy="11136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528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3865" y="323502"/>
            <a:ext cx="9183968" cy="967268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Пройдена экспертиза и выдано экспертное заключение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2051"/>
          <a:stretch/>
        </p:blipFill>
        <p:spPr>
          <a:xfrm>
            <a:off x="557126" y="1524001"/>
            <a:ext cx="11056185" cy="4384430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6" t="43771" r="20631" b="25603"/>
          <a:stretch>
            <a:fillRect/>
          </a:stretch>
        </p:blipFill>
        <p:spPr bwMode="auto">
          <a:xfrm>
            <a:off x="1" y="0"/>
            <a:ext cx="1629507" cy="11136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001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3865" y="323502"/>
            <a:ext cx="9183968" cy="9672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представлены а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даптированные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 профессионального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обучения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6" t="43771" r="20631" b="25603"/>
          <a:stretch>
            <a:fillRect/>
          </a:stretch>
        </p:blipFill>
        <p:spPr bwMode="auto">
          <a:xfrm>
            <a:off x="1" y="0"/>
            <a:ext cx="1629507" cy="1113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379" y="1614272"/>
            <a:ext cx="11069744" cy="509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4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рехово-Зуевский муниципальный район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62_TF03431380_TF03431380.potx" id="{3442B1B1-FE9E-4009-A7C4-AC049039973C}" vid="{B3BD9ACF-76CB-44DC-AA6B-25949BA0423D}"/>
    </a:ext>
  </a:extLst>
</a:theme>
</file>

<file path=ppt/theme/theme2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4873beb7-5857-4685-be1f-d57550cc96cc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Орехово-Зуевский муниципальный район</Template>
  <TotalTime>0</TotalTime>
  <Words>40</Words>
  <Application>Microsoft Office PowerPoint</Application>
  <PresentationFormat>Широкоэкранный</PresentationFormat>
  <Paragraphs>9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Euphemia</vt:lpstr>
      <vt:lpstr>Plantagenet Cherokee</vt:lpstr>
      <vt:lpstr>Wingdings</vt:lpstr>
      <vt:lpstr>Орехово-Зуевский муниципальный район</vt:lpstr>
      <vt:lpstr>Центр методической подготовки кадров по приоритетным отраслям экономики Московской области kachestvo@ggtu.ru 8 499 955 25 20 (111) 8 499 955 25 20 (173)</vt:lpstr>
      <vt:lpstr>Презентация PowerPoint</vt:lpstr>
      <vt:lpstr>Пройдена экспертиза и выдано экспертное заключение </vt:lpstr>
      <vt:lpstr>Не представлены адаптированные программы профессионального обучения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2018-03-23T10:19:37Z</dcterms:created>
  <dcterms:modified xsi:type="dcterms:W3CDTF">2022-09-30T11:39:38Z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